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750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13A-02F3-405F-97F4-B3A64C7B53A4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A5058-75F2-4564-9409-5A3F4C9D4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949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13A-02F3-405F-97F4-B3A64C7B53A4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A5058-75F2-4564-9409-5A3F4C9D4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775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13A-02F3-405F-97F4-B3A64C7B53A4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A5058-75F2-4564-9409-5A3F4C9D4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456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13A-02F3-405F-97F4-B3A64C7B53A4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A5058-75F2-4564-9409-5A3F4C9D4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717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13A-02F3-405F-97F4-B3A64C7B53A4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A5058-75F2-4564-9409-5A3F4C9D4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327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13A-02F3-405F-97F4-B3A64C7B53A4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A5058-75F2-4564-9409-5A3F4C9D4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857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13A-02F3-405F-97F4-B3A64C7B53A4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A5058-75F2-4564-9409-5A3F4C9D4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334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13A-02F3-405F-97F4-B3A64C7B53A4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A5058-75F2-4564-9409-5A3F4C9D4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243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13A-02F3-405F-97F4-B3A64C7B53A4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A5058-75F2-4564-9409-5A3F4C9D4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946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13A-02F3-405F-97F4-B3A64C7B53A4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A5058-75F2-4564-9409-5A3F4C9D4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556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B13A-02F3-405F-97F4-B3A64C7B53A4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A5058-75F2-4564-9409-5A3F4C9D4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957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1B13A-02F3-405F-97F4-B3A64C7B53A4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A5058-75F2-4564-9409-5A3F4C9D4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175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2.gif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99720" y="184667"/>
            <a:ext cx="251181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Flash </a:t>
            </a:r>
            <a:r>
              <a:rPr lang="en-US" dirty="0" err="1" smtClean="0"/>
              <a:t>Cultura</a:t>
            </a:r>
            <a:r>
              <a:rPr lang="en-US" dirty="0" smtClean="0"/>
              <a:t>: La </a:t>
            </a:r>
            <a:r>
              <a:rPr lang="en-US" dirty="0" err="1" smtClean="0"/>
              <a:t>salud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634972" y="729774"/>
            <a:ext cx="5350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¡</a:t>
            </a:r>
            <a:r>
              <a:rPr lang="en-US" sz="1200" dirty="0" err="1" smtClean="0"/>
              <a:t>Ayyyyy</a:t>
            </a:r>
            <a:r>
              <a:rPr lang="en-US" sz="1200" dirty="0" smtClean="0"/>
              <a:t>! _______________</a:t>
            </a:r>
          </a:p>
          <a:p>
            <a:endParaRPr lang="en-US" sz="1200" dirty="0"/>
          </a:p>
          <a:p>
            <a:r>
              <a:rPr lang="en-US" sz="1200" dirty="0" smtClean="0"/>
              <a:t>_______ _______________ </a:t>
            </a:r>
            <a:r>
              <a:rPr lang="en-US" sz="1200" dirty="0" err="1" smtClean="0"/>
              <a:t>bastante</a:t>
            </a:r>
            <a:r>
              <a:rPr lang="en-US" sz="1200" dirty="0" smtClean="0"/>
              <a:t>, ¿eh? ____ _____ _____ _______ </a:t>
            </a:r>
            <a:r>
              <a:rPr lang="en-US" sz="1200" dirty="0" err="1" smtClean="0"/>
              <a:t>increíble</a:t>
            </a:r>
            <a:r>
              <a:rPr lang="en-US" sz="1200" dirty="0" smtClean="0"/>
              <a:t>. </a:t>
            </a:r>
            <a:endParaRPr lang="en-US" sz="1200" dirty="0"/>
          </a:p>
        </p:txBody>
      </p:sp>
      <p:pic>
        <p:nvPicPr>
          <p:cNvPr id="1025" name="Picture 1" descr="C:\Users\mdacosta\AppData\Local\Microsoft\Windows\Temporary Internet Files\Content.IE5\FGD4J2PZ\5963961246_40a2de0ff8_z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69" y="184665"/>
            <a:ext cx="1026390" cy="1327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8786" y="1237605"/>
            <a:ext cx="1639296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Un </a:t>
            </a:r>
            <a:r>
              <a:rPr lang="en-US" sz="12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choque</a:t>
            </a:r>
            <a:r>
              <a:rPr lang="en-US" sz="1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en </a:t>
            </a:r>
            <a:r>
              <a:rPr lang="en-US" sz="12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bicicleta</a:t>
            </a:r>
            <a:endParaRPr lang="en-US" sz="1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C:\Program Files\Microsoft Office\MEDIA\OFFICE14\Lines\BD10308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4" y="1676402"/>
            <a:ext cx="6868182" cy="11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960830"/>
              </p:ext>
            </p:extLst>
          </p:nvPr>
        </p:nvGraphicFramePr>
        <p:xfrm>
          <a:off x="158375" y="2401881"/>
          <a:ext cx="6575355" cy="1752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3512"/>
                <a:gridCol w="4791843"/>
              </a:tblGrid>
              <a:tr h="7554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¿</a:t>
                      </a:r>
                      <a:r>
                        <a:rPr lang="en-US" sz="1200" dirty="0" err="1">
                          <a:effectLst/>
                        </a:rPr>
                        <a:t>Cómo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es</a:t>
                      </a:r>
                      <a:r>
                        <a:rPr lang="en-US" sz="1200" dirty="0">
                          <a:effectLst/>
                        </a:rPr>
                        <a:t> el hospital?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</a:txBody>
                  <a:tcPr marL="60512" marR="605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12" marR="6051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985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 smtClean="0">
                          <a:effectLst/>
                        </a:rPr>
                        <a:t>¿Qué hay en el hospital?</a:t>
                      </a:r>
                      <a:endParaRPr lang="en-US" sz="1200" dirty="0" smtClean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12" marR="605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12" marR="6051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985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 smtClean="0">
                          <a:effectLst/>
                        </a:rPr>
                        <a:t>Otras observaciones:</a:t>
                      </a:r>
                      <a:endParaRPr lang="en-US" sz="12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12" marR="6051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12" marR="6051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06266" y="1790873"/>
            <a:ext cx="66987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El hospital Bernardo Houssay, </a:t>
            </a:r>
            <a:r>
              <a:rPr lang="en-US" sz="1400" dirty="0" err="1" smtClean="0"/>
              <a:t>municipalidad</a:t>
            </a:r>
            <a:r>
              <a:rPr lang="en-US" sz="1400" dirty="0" smtClean="0"/>
              <a:t> de Vicente </a:t>
            </a:r>
            <a:r>
              <a:rPr lang="en-US" sz="1400" dirty="0" err="1" smtClean="0"/>
              <a:t>López</a:t>
            </a:r>
            <a:r>
              <a:rPr lang="en-US" sz="1400" dirty="0" smtClean="0"/>
              <a:t>, Buenos Aires, Argentina</a:t>
            </a:r>
          </a:p>
          <a:p>
            <a:r>
              <a:rPr lang="en-US" sz="1400" dirty="0" smtClean="0"/>
              <a:t>1:15-2:18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58376" y="4405968"/>
            <a:ext cx="639482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Pongan</a:t>
            </a:r>
            <a:r>
              <a:rPr lang="en-US" dirty="0" smtClean="0"/>
              <a:t> un </a:t>
            </a:r>
            <a:r>
              <a:rPr lang="en-US" dirty="0" err="1" smtClean="0"/>
              <a:t>círculo</a:t>
            </a:r>
            <a:r>
              <a:rPr lang="en-US" dirty="0" smtClean="0"/>
              <a:t> </a:t>
            </a:r>
            <a:r>
              <a:rPr lang="en-US" dirty="0" err="1" smtClean="0"/>
              <a:t>alrededor</a:t>
            </a:r>
            <a:r>
              <a:rPr lang="en-US" dirty="0" smtClean="0"/>
              <a:t> de la </a:t>
            </a:r>
            <a:r>
              <a:rPr lang="en-US" dirty="0" err="1" smtClean="0"/>
              <a:t>frase</a:t>
            </a:r>
            <a:r>
              <a:rPr lang="en-US" dirty="0" smtClean="0"/>
              <a:t> al </a:t>
            </a:r>
            <a:r>
              <a:rPr lang="en-US" dirty="0" err="1" smtClean="0"/>
              <a:t>escucharla</a:t>
            </a:r>
            <a:r>
              <a:rPr lang="en-US" dirty="0" smtClean="0"/>
              <a:t>: 2:19-3:50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20572406">
            <a:off x="4298158" y="6954249"/>
            <a:ext cx="3017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Impact" panose="020B0806030902050204" pitchFamily="34" charset="0"/>
              </a:rPr>
              <a:t>No cuesta nada</a:t>
            </a:r>
            <a:endParaRPr lang="en-US" dirty="0">
              <a:latin typeface="Impact" panose="020B080603090205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380937">
            <a:off x="3247552" y="5141191"/>
            <a:ext cx="363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Colonna MT" panose="04020805060202030203" pitchFamily="82" charset="0"/>
              </a:rPr>
              <a:t>sistema</a:t>
            </a:r>
            <a:r>
              <a:rPr lang="en-US" b="1" dirty="0" smtClean="0">
                <a:latin typeface="Colonna MT" panose="04020805060202030203" pitchFamily="82" charset="0"/>
              </a:rPr>
              <a:t> de </a:t>
            </a:r>
            <a:r>
              <a:rPr lang="en-US" b="1" dirty="0" err="1" smtClean="0">
                <a:latin typeface="Colonna MT" panose="04020805060202030203" pitchFamily="82" charset="0"/>
              </a:rPr>
              <a:t>salud</a:t>
            </a:r>
            <a:r>
              <a:rPr lang="en-US" b="1" dirty="0" smtClean="0">
                <a:latin typeface="Colonna MT" panose="04020805060202030203" pitchFamily="82" charset="0"/>
              </a:rPr>
              <a:t> </a:t>
            </a:r>
            <a:r>
              <a:rPr lang="en-US" b="1" dirty="0" err="1" smtClean="0">
                <a:latin typeface="Colonna MT" panose="04020805060202030203" pitchFamily="82" charset="0"/>
              </a:rPr>
              <a:t>es</a:t>
            </a:r>
            <a:r>
              <a:rPr lang="en-US" b="1" dirty="0" smtClean="0">
                <a:latin typeface="Colonna MT" panose="04020805060202030203" pitchFamily="82" charset="0"/>
              </a:rPr>
              <a:t> </a:t>
            </a:r>
            <a:r>
              <a:rPr lang="en-US" b="1" dirty="0" err="1" smtClean="0">
                <a:latin typeface="Colonna MT" panose="04020805060202030203" pitchFamily="82" charset="0"/>
              </a:rPr>
              <a:t>público</a:t>
            </a:r>
            <a:endParaRPr lang="en-US" b="1" dirty="0">
              <a:latin typeface="Colonna MT" panose="04020805060202030203" pitchFamily="8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20881564">
            <a:off x="1259566" y="8153743"/>
            <a:ext cx="4960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Cualquier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 persona </a:t>
            </a:r>
            <a:r>
              <a:rPr lang="en-US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puede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venir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 a la </a:t>
            </a:r>
            <a:r>
              <a:rPr lang="en-US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guardia</a:t>
            </a:r>
            <a:endParaRPr 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5" name="TextBox 24"/>
          <p:cNvSpPr txBox="1"/>
          <p:nvPr/>
        </p:nvSpPr>
        <p:spPr>
          <a:xfrm rot="20386278">
            <a:off x="251098" y="5141191"/>
            <a:ext cx="309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Forte" panose="03060902040502070203" pitchFamily="66" charset="0"/>
              </a:rPr>
              <a:t>Aquí</a:t>
            </a:r>
            <a:r>
              <a:rPr lang="en-US" dirty="0" smtClean="0">
                <a:latin typeface="Forte" panose="03060902040502070203" pitchFamily="66" charset="0"/>
              </a:rPr>
              <a:t> </a:t>
            </a:r>
            <a:r>
              <a:rPr lang="en-US" dirty="0" err="1" smtClean="0">
                <a:latin typeface="Forte" panose="03060902040502070203" pitchFamily="66" charset="0"/>
              </a:rPr>
              <a:t>siempre</a:t>
            </a:r>
            <a:r>
              <a:rPr lang="en-US" dirty="0" smtClean="0">
                <a:latin typeface="Forte" panose="03060902040502070203" pitchFamily="66" charset="0"/>
              </a:rPr>
              <a:t> hay </a:t>
            </a:r>
            <a:r>
              <a:rPr lang="en-US" dirty="0" err="1" smtClean="0">
                <a:latin typeface="Forte" panose="03060902040502070203" pitchFamily="66" charset="0"/>
              </a:rPr>
              <a:t>médicos</a:t>
            </a:r>
            <a:endParaRPr lang="en-US" dirty="0">
              <a:latin typeface="Forte" panose="03060902040502070203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131998">
            <a:off x="80620" y="7151592"/>
            <a:ext cx="5117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Bodoni MT Black" panose="02070A03080606020203" pitchFamily="18" charset="0"/>
              </a:rPr>
              <a:t>es</a:t>
            </a:r>
            <a:r>
              <a:rPr lang="en-US" dirty="0" smtClean="0">
                <a:latin typeface="Bodoni MT Black" panose="02070A03080606020203" pitchFamily="18" charset="0"/>
              </a:rPr>
              <a:t> </a:t>
            </a:r>
            <a:r>
              <a:rPr lang="en-US" dirty="0" err="1" smtClean="0">
                <a:latin typeface="Bodoni MT Black" panose="02070A03080606020203" pitchFamily="18" charset="0"/>
              </a:rPr>
              <a:t>gratuito</a:t>
            </a:r>
            <a:r>
              <a:rPr lang="en-US" dirty="0" smtClean="0">
                <a:latin typeface="Bodoni MT Black" panose="02070A03080606020203" pitchFamily="18" charset="0"/>
              </a:rPr>
              <a:t> para </a:t>
            </a:r>
            <a:r>
              <a:rPr lang="en-US" dirty="0" err="1" smtClean="0">
                <a:latin typeface="Bodoni MT Black" panose="02070A03080606020203" pitchFamily="18" charset="0"/>
              </a:rPr>
              <a:t>todas</a:t>
            </a:r>
            <a:r>
              <a:rPr lang="en-US" dirty="0" smtClean="0">
                <a:latin typeface="Bodoni MT Black" panose="02070A03080606020203" pitchFamily="18" charset="0"/>
              </a:rPr>
              <a:t> </a:t>
            </a:r>
            <a:r>
              <a:rPr lang="en-US" dirty="0" err="1" smtClean="0">
                <a:latin typeface="Bodoni MT Black" panose="02070A03080606020203" pitchFamily="18" charset="0"/>
              </a:rPr>
              <a:t>las</a:t>
            </a:r>
            <a:r>
              <a:rPr lang="en-US" dirty="0" smtClean="0">
                <a:latin typeface="Bodoni MT Black" panose="02070A03080606020203" pitchFamily="18" charset="0"/>
              </a:rPr>
              <a:t> personas</a:t>
            </a:r>
            <a:endParaRPr lang="en-US" dirty="0">
              <a:latin typeface="Bodoni MT Black" panose="02070A03080606020203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20382897">
            <a:off x="9006" y="7553996"/>
            <a:ext cx="3017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Impact" panose="020B0806030902050204" pitchFamily="34" charset="0"/>
              </a:rPr>
              <a:t>Noche</a:t>
            </a:r>
            <a:r>
              <a:rPr lang="en-US" dirty="0" smtClean="0">
                <a:latin typeface="Impact" panose="020B0806030902050204" pitchFamily="34" charset="0"/>
              </a:rPr>
              <a:t> y </a:t>
            </a:r>
            <a:r>
              <a:rPr lang="en-US" dirty="0" err="1" smtClean="0">
                <a:latin typeface="Impact" panose="020B0806030902050204" pitchFamily="34" charset="0"/>
              </a:rPr>
              <a:t>día</a:t>
            </a:r>
            <a:endParaRPr lang="en-US" dirty="0">
              <a:latin typeface="Impact" panose="020B080603090205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275217" y="5949385"/>
            <a:ext cx="4752776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¿</a:t>
            </a:r>
            <a:r>
              <a:rPr lang="en-US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Qué</a:t>
            </a:r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</a:t>
            </a:r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l</a:t>
            </a:r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</a:t>
            </a:r>
            <a:r>
              <a:rPr lang="en-US" sz="4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guardia</a:t>
            </a:r>
            <a:r>
              <a:rPr lang="en-US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n-US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1" name="Picture 2" descr="C:\Program Files\Microsoft Office\MEDIA\OFFICE14\Lines\BD10308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82" y="4291497"/>
            <a:ext cx="6868182" cy="11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69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070010"/>
              </p:ext>
            </p:extLst>
          </p:nvPr>
        </p:nvGraphicFramePr>
        <p:xfrm>
          <a:off x="194357" y="1828800"/>
          <a:ext cx="6475419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292664"/>
                <a:gridCol w="1716805"/>
                <a:gridCol w="1637150"/>
              </a:tblGrid>
              <a:tr h="38100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El</a:t>
                      </a:r>
                      <a:r>
                        <a:rPr lang="en-US" sz="1900" baseline="0" dirty="0" smtClean="0"/>
                        <a:t> Hombre</a:t>
                      </a:r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La </a:t>
                      </a:r>
                      <a:r>
                        <a:rPr lang="en-US" sz="1900" dirty="0" err="1" smtClean="0"/>
                        <a:t>Rubia</a:t>
                      </a:r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La </a:t>
                      </a:r>
                      <a:r>
                        <a:rPr lang="en-US" sz="1900" dirty="0" err="1" smtClean="0"/>
                        <a:t>Morena</a:t>
                      </a:r>
                      <a:endParaRPr lang="en-US" sz="1900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Tuve</a:t>
                      </a:r>
                      <a:r>
                        <a:rPr lang="en-US" sz="1200" baseline="0" dirty="0" smtClean="0"/>
                        <a:t> un </a:t>
                      </a:r>
                      <a:r>
                        <a:rPr lang="en-US" sz="1200" baseline="0" dirty="0" err="1" smtClean="0"/>
                        <a:t>accidente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90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 </a:t>
                      </a:r>
                      <a:r>
                        <a:rPr lang="en-US" sz="1200" dirty="0" err="1" smtClean="0"/>
                        <a:t>salio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una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alergía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900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Vine</a:t>
                      </a:r>
                      <a:r>
                        <a:rPr lang="en-US" sz="1200" baseline="0" dirty="0" smtClean="0"/>
                        <a:t> a </a:t>
                      </a:r>
                      <a:r>
                        <a:rPr lang="en-US" sz="1200" baseline="0" dirty="0" err="1" smtClean="0"/>
                        <a:t>acompañarla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900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Estoy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toda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golpeada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90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Estaba</a:t>
                      </a:r>
                      <a:r>
                        <a:rPr lang="en-US" sz="1200" dirty="0" smtClean="0"/>
                        <a:t> con </a:t>
                      </a:r>
                      <a:r>
                        <a:rPr lang="en-US" sz="1200" dirty="0" err="1" smtClean="0"/>
                        <a:t>tos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90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 </a:t>
                      </a:r>
                      <a:r>
                        <a:rPr lang="en-US" sz="1200" dirty="0" err="1" smtClean="0"/>
                        <a:t>chocó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una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bici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9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890" y="533400"/>
            <a:ext cx="1475116" cy="12195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773" y="571297"/>
            <a:ext cx="1485135" cy="11816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411" y="533400"/>
            <a:ext cx="1606363" cy="11816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6634" y="164068"/>
            <a:ext cx="251181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Quién</a:t>
            </a:r>
            <a:r>
              <a:rPr lang="en-US" dirty="0" smtClean="0"/>
              <a:t> lo dice?</a:t>
            </a:r>
            <a:endParaRPr lang="en-US" dirty="0"/>
          </a:p>
        </p:txBody>
      </p:sp>
      <p:pic>
        <p:nvPicPr>
          <p:cNvPr id="9" name="Picture 2" descr="C:\Program Files\Microsoft Office\MEDIA\OFFICE14\Lines\BD10308_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82" y="4648200"/>
            <a:ext cx="6868182" cy="11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mdacosta\AppData\Local\Microsoft\Windows\Temporary Internet Files\Content.IE5\CQHG6GIM\america-latina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001" y="4876800"/>
            <a:ext cx="3160026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52400" y="5334000"/>
            <a:ext cx="289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hospital del video </a:t>
            </a:r>
            <a:r>
              <a:rPr lang="en-US" dirty="0" err="1" smtClean="0"/>
              <a:t>está</a:t>
            </a:r>
            <a:r>
              <a:rPr lang="en-US" dirty="0" smtClean="0"/>
              <a:t> en Buenos Aires, Argentina.</a:t>
            </a:r>
          </a:p>
          <a:p>
            <a:endParaRPr lang="en-US" dirty="0"/>
          </a:p>
          <a:p>
            <a:r>
              <a:rPr lang="en-US" dirty="0" smtClean="0"/>
              <a:t>¿</a:t>
            </a:r>
            <a:r>
              <a:rPr lang="en-US" dirty="0" err="1" smtClean="0"/>
              <a:t>Dónde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Argentina? </a:t>
            </a:r>
            <a:endParaRPr lang="en-US" dirty="0"/>
          </a:p>
          <a:p>
            <a:r>
              <a:rPr lang="en-US" dirty="0" err="1" smtClean="0"/>
              <a:t>Píntenlo</a:t>
            </a:r>
            <a:r>
              <a:rPr lang="en-US" dirty="0" smtClean="0"/>
              <a:t> </a:t>
            </a:r>
            <a:r>
              <a:rPr lang="en-US" dirty="0" err="1" smtClean="0"/>
              <a:t>azul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¿</a:t>
            </a:r>
            <a:r>
              <a:rPr lang="en-US" dirty="0" err="1" smtClean="0"/>
              <a:t>Dónde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Buenos Aires?</a:t>
            </a:r>
          </a:p>
          <a:p>
            <a:r>
              <a:rPr lang="en-US" dirty="0" err="1" smtClean="0"/>
              <a:t>Pongan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estrella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4" name="Picture 6" descr="C:\Users\mdacosta\AppData\Local\Microsoft\Windows\Temporary Internet Files\Content.IE5\XI3N6G5N\star-26004_64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370" y="7289303"/>
            <a:ext cx="381000" cy="353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99556" y="4762671"/>
            <a:ext cx="251181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Geografía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274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163</Words>
  <Application>Microsoft Office PowerPoint</Application>
  <PresentationFormat>On-screen Show (4:3)</PresentationFormat>
  <Paragraphs>39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staff</dc:creator>
  <cp:lastModifiedBy>staff</cp:lastModifiedBy>
  <cp:revision>9</cp:revision>
  <cp:lastPrinted>2015-09-28T23:05:11Z</cp:lastPrinted>
  <dcterms:created xsi:type="dcterms:W3CDTF">2015-09-28T21:28:53Z</dcterms:created>
  <dcterms:modified xsi:type="dcterms:W3CDTF">2015-09-28T23:05:13Z</dcterms:modified>
</cp:coreProperties>
</file>